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58" r:id="rId11"/>
    <p:sldId id="259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38C9D2-73F7-4F95-BF6A-1E646F582B53}" type="datetimeFigureOut">
              <a:rPr lang="en-US" smtClean="0"/>
              <a:pPr/>
              <a:t>3/11/2010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African-American History Project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Collaborative work by: Airen Lowenstein, Brendan White, Kai Chen.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Kai Chen 1963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Million Man March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Brendan White 1968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Martin Luther King Jr.’s Death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Airen Lowenstein 1956-1960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Tennessee Tornado: Wilma Golden Rudolph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Olympic Trials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Won the 100meters and the 200metes and qualified for the American Olympic Team and became the youngest member at age 16.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Melbourne, Australia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1956 Olympics  </a:t>
            </a:r>
          </a:p>
          <a:p>
            <a:r>
              <a:rPr lang="en-US" dirty="0" smtClean="0"/>
              <a:t>Won bronze in the women's 400x4 relay.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1960 Rome Olympics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Won the 100meters and the 200meters</a:t>
            </a:r>
          </a:p>
          <a:p>
            <a:r>
              <a:rPr lang="en-US" dirty="0" smtClean="0"/>
              <a:t>Anchored the U.S women’s 400x4 relay team to victory despite a bad baton pass.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July of 1961-1962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Moscow </a:t>
            </a:r>
          </a:p>
          <a:p>
            <a:r>
              <a:rPr lang="en-US" dirty="0" smtClean="0"/>
              <a:t>Equaled her previous world record for the 100meters </a:t>
            </a:r>
          </a:p>
          <a:p>
            <a:r>
              <a:rPr lang="en-US" dirty="0" smtClean="0"/>
              <a:t>Again anchored the American relay team to victory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Record Setting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Set a new Olympic record in the </a:t>
            </a:r>
            <a:r>
              <a:rPr lang="en-US" dirty="0" smtClean="0"/>
              <a:t>200meters of 22.9seconds.  </a:t>
            </a:r>
            <a:endParaRPr lang="en-US" dirty="0" smtClean="0"/>
          </a:p>
          <a:p>
            <a:r>
              <a:rPr lang="en-US" dirty="0" smtClean="0"/>
              <a:t>Tied the world record of 11.3 seconds in the 100meter semifinals.</a:t>
            </a:r>
          </a:p>
          <a:p>
            <a:r>
              <a:rPr lang="en-US" dirty="0" smtClean="0"/>
              <a:t>400x4 relay, 44.5 seconds a new Olympic Record </a:t>
            </a:r>
            <a:r>
              <a:rPr lang="en-US" dirty="0" smtClean="0"/>
              <a:t>in the semifinals </a:t>
            </a:r>
            <a:endParaRPr lang="en-US" dirty="0" smtClean="0"/>
          </a:p>
          <a:p>
            <a:r>
              <a:rPr lang="en-US" dirty="0" smtClean="0"/>
              <a:t>Broke world record in the 100meter finals with 11.0 seconds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Achievements After Retirement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Became the first American Woman to win three gold medals in one Olympics</a:t>
            </a:r>
          </a:p>
          <a:p>
            <a:r>
              <a:rPr lang="en-US" dirty="0" smtClean="0"/>
              <a:t>Voted into the Black Athletes Hall of Fame in 1973</a:t>
            </a:r>
          </a:p>
          <a:p>
            <a:r>
              <a:rPr lang="en-US" dirty="0" smtClean="0"/>
              <a:t>Voted into the National Track and Field Hall of Fame in 1974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W02008011151268671679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743200"/>
            <a:ext cx="4293476" cy="2895600"/>
          </a:xfrm>
        </p:spPr>
      </p:pic>
      <p:pic>
        <p:nvPicPr>
          <p:cNvPr id="14" name="Content Placeholder 13" descr="margolick-65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95733" y="1600200"/>
            <a:ext cx="3943533" cy="4525963"/>
          </a:xfrm>
        </p:spPr>
      </p:pic>
      <p:sp>
        <p:nvSpPr>
          <p:cNvPr id="5" name="TextBox 4"/>
          <p:cNvSpPr txBox="1"/>
          <p:nvPr/>
        </p:nvSpPr>
        <p:spPr>
          <a:xfrm>
            <a:off x="0" y="5638800"/>
            <a:ext cx="457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200meter finish with Wilma Rudolph in first place in the Rome Olympics </a:t>
            </a:r>
            <a:endParaRPr lang="en-US" dirty="0"/>
          </a:p>
        </p:txBody>
      </p:sp>
      <p:pic>
        <p:nvPicPr>
          <p:cNvPr id="6" name="Picture 5" descr="71EECC6020184EC493136722D9D90E8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9600" y="-150916"/>
            <a:ext cx="3352800" cy="28483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62400" y="228600"/>
            <a:ext cx="3276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Rudolph holding her three gold medals won in the Rome Olympics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477000" y="6211669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400meter finish in Rome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236</Words>
  <Application>Microsoft Office PowerPoint</Application>
  <PresentationFormat>On-screen Show (4:3)</PresentationFormat>
  <Paragraphs>32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African-American History Project </vt:lpstr>
      <vt:lpstr>Airen Lowenstein 1956-1960</vt:lpstr>
      <vt:lpstr>Olympic Trials </vt:lpstr>
      <vt:lpstr>Melbourne, Australia</vt:lpstr>
      <vt:lpstr>1960 Rome Olympics </vt:lpstr>
      <vt:lpstr>July of 1961-1962</vt:lpstr>
      <vt:lpstr>Record Setting </vt:lpstr>
      <vt:lpstr>Achievements After Retirement</vt:lpstr>
      <vt:lpstr>Slide 9</vt:lpstr>
      <vt:lpstr>Kai Chen 1963</vt:lpstr>
      <vt:lpstr>Brendan White 1968</vt:lpstr>
    </vt:vector>
  </TitlesOfParts>
  <Company>Mount Lebanon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African-American History Project </dc:title>
  <dc:creator>alowenstein42</dc:creator>
  <cp:lastModifiedBy>alowenstein42</cp:lastModifiedBy>
  <cp:revision>4</cp:revision>
  <dcterms:created xsi:type="dcterms:W3CDTF">2010-03-10T16:49:21Z</dcterms:created>
  <dcterms:modified xsi:type="dcterms:W3CDTF">2010-03-11T16:48:29Z</dcterms:modified>
</cp:coreProperties>
</file>